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7" r:id="rId11"/>
    <p:sldId id="269" r:id="rId12"/>
    <p:sldId id="270" r:id="rId13"/>
    <p:sldId id="268" r:id="rId14"/>
    <p:sldId id="264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6E7-B489-4AA4-908F-2E369E4087D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182-E063-4D04-B5A7-93FF79099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3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6E7-B489-4AA4-908F-2E369E4087D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182-E063-4D04-B5A7-93FF79099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6E7-B489-4AA4-908F-2E369E4087D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182-E063-4D04-B5A7-93FF79099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1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6E7-B489-4AA4-908F-2E369E4087D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182-E063-4D04-B5A7-93FF79099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6E7-B489-4AA4-908F-2E369E4087D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182-E063-4D04-B5A7-93FF79099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4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6E7-B489-4AA4-908F-2E369E4087D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182-E063-4D04-B5A7-93FF79099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2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6E7-B489-4AA4-908F-2E369E4087D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182-E063-4D04-B5A7-93FF79099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6E7-B489-4AA4-908F-2E369E4087D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182-E063-4D04-B5A7-93FF79099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6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6E7-B489-4AA4-908F-2E369E4087D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182-E063-4D04-B5A7-93FF79099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3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6E7-B489-4AA4-908F-2E369E4087D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182-E063-4D04-B5A7-93FF79099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4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76E7-B489-4AA4-908F-2E369E4087D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6182-E063-4D04-B5A7-93FF79099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76E7-B489-4AA4-908F-2E369E4087DF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6182-E063-4D04-B5A7-93FF79099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1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rancis_Scott_Key_by_Joseph_Wood_c1825.jpg#mediaviewer/File:Francis_Scott_Key_by_Joseph_Wood_c1825.jpg" TargetMode="External"/><Relationship Id="rId2" Type="http://schemas.openxmlformats.org/officeDocument/2006/relationships/hyperlink" Target="http://en.wikipedia.org/wiki/File:John_Stafford_Smith.jpg#mediaviewer/File:John_Stafford_Smit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Fort_McHenry2.JPG#mediaviewer/File:Fort_McHenry2.JPG" TargetMode="External"/><Relationship Id="rId5" Type="http://schemas.openxmlformats.org/officeDocument/2006/relationships/hyperlink" Target="http://commons.wikimedia.org/wiki/File:Ft._Henry_bombardement_1814.jpg#mediaviewer/File:Ft._Henry_bombardement_1814.jpg" TargetMode="External"/><Relationship Id="rId4" Type="http://schemas.openxmlformats.org/officeDocument/2006/relationships/hyperlink" Target="http://commons.wikimedia.org/wiki/File:Fort_McHenry_flag.jpg#mediaviewer/File:Fort_McHenry_flag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scottmp\AppData\Local\Microsoft\Windows\Temporary Internet Files\Content.IE5\LHZT7D7T\MP90040066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152400"/>
            <a:ext cx="228600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0070C0"/>
                </a:solidFill>
              </a:rPr>
              <a:t>The Star-Spangled Banner:</a:t>
            </a:r>
          </a:p>
          <a:p>
            <a:pPr algn="ctr"/>
            <a:endParaRPr lang="en-US" sz="800" dirty="0" smtClean="0">
              <a:solidFill>
                <a:srgbClr val="0070C0"/>
              </a:solidFill>
            </a:endParaRPr>
          </a:p>
          <a:p>
            <a:pPr algn="ctr"/>
            <a:r>
              <a:rPr lang="en-US" sz="3500" dirty="0" smtClean="0">
                <a:solidFill>
                  <a:srgbClr val="0070C0"/>
                </a:solidFill>
              </a:rPr>
              <a:t>National Anthem of the United States of America</a:t>
            </a:r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3500" dirty="0" smtClean="0">
                <a:solidFill>
                  <a:srgbClr val="0070C0"/>
                </a:solidFill>
              </a:rPr>
              <a:t>Lyrics by Francis Scott Key</a:t>
            </a:r>
            <a:endParaRPr lang="en-US" sz="3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scottmp\AppData\Local\Microsoft\Windows\Temporary Internet Files\Content.IE5\LHZT7D7T\MP9004424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9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53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rgbClr val="FF0000"/>
                </a:solidFill>
              </a:rPr>
              <a:t>Facts about our National Anthem:</a:t>
            </a:r>
            <a:endParaRPr lang="en-US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3/39/Francis_Scott_Key_by_Joseph_Wood_c1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334000" cy="69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759559"/>
            <a:ext cx="3505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The lyrics were written in 1814 by American poet Francis Scott Key.  He witnessed the bombardment of Fort McHenry by British ships during the War of 1812.</a:t>
            </a:r>
          </a:p>
          <a:p>
            <a:pPr algn="ctr"/>
            <a:endParaRPr lang="en-US" sz="3500" dirty="0">
              <a:solidFill>
                <a:srgbClr val="FF0000"/>
              </a:solidFill>
            </a:endParaRPr>
          </a:p>
          <a:p>
            <a:pPr algn="ctr"/>
            <a:endParaRPr lang="en-US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en/f/f7/John_Stafford_Sm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306291" cy="69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1085195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The tune was originally written by British composer John Stafford Smith.  He called it “The Anacreontic Song.”  </a:t>
            </a:r>
          </a:p>
        </p:txBody>
      </p:sp>
    </p:spTree>
    <p:extLst>
      <p:ext uri="{BB962C8B-B14F-4D97-AF65-F5344CB8AC3E}">
        <p14:creationId xmlns:p14="http://schemas.microsoft.com/office/powerpoint/2010/main" val="23602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jscottmp\AppData\Local\Microsoft\Windows\Temporary Internet Files\Content.IE5\LHZT7D7T\MC9001514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43437"/>
            <a:ext cx="4953000" cy="690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636" y="152400"/>
            <a:ext cx="41563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“The Star-Spangled Banner” was a very popular American song throughout the 1800s, but it did not become the official national anthem until 1931, when President Herbert Hoover signed a congressional resolution.</a:t>
            </a:r>
          </a:p>
        </p:txBody>
      </p:sp>
    </p:spTree>
    <p:extLst>
      <p:ext uri="{BB962C8B-B14F-4D97-AF65-F5344CB8AC3E}">
        <p14:creationId xmlns:p14="http://schemas.microsoft.com/office/powerpoint/2010/main" val="20014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c/c7/Fort_McHenry_flag.jpg/640px-Fort_McHenry_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5929745" cy="68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600" y="769977"/>
            <a:ext cx="3200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/>
              <a:t>This is the actual flag that flew over Fort McHenry during the 1814 bombardment.  The flag was donated to the Smithsonian in 1912.</a:t>
            </a:r>
          </a:p>
        </p:txBody>
      </p:sp>
    </p:spTree>
    <p:extLst>
      <p:ext uri="{BB962C8B-B14F-4D97-AF65-F5344CB8AC3E}">
        <p14:creationId xmlns:p14="http://schemas.microsoft.com/office/powerpoint/2010/main" val="27682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123"/>
            <a:ext cx="91440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>Thank you for </a:t>
            </a:r>
            <a:r>
              <a:rPr lang="en-US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downloading this file! </a:t>
            </a:r>
            <a:r>
              <a:rPr 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>I value your feedback</a:t>
            </a:r>
            <a:r>
              <a:rPr lang="en-US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ctr"/>
            <a:endParaRPr lang="en-US" sz="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>Please leave comments at http://www.teacherspayteachers.com/Store/Jaylene-Scott and earn </a:t>
            </a:r>
            <a:r>
              <a:rPr lang="en-US" sz="1600" dirty="0" err="1">
                <a:latin typeface="MV Boli" panose="02000500030200090000" pitchFamily="2" charset="0"/>
                <a:cs typeface="MV Boli" panose="02000500030200090000" pitchFamily="2" charset="0"/>
              </a:rPr>
              <a:t>TpT</a:t>
            </a:r>
            <a:r>
              <a:rPr 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> credit! </a:t>
            </a:r>
          </a:p>
          <a:p>
            <a:pPr algn="ctr"/>
            <a:r>
              <a:rPr 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>Visit my blog at www.jayleneteachesmusic.blogspot.com for ideas on how to use this and other </a:t>
            </a:r>
            <a:r>
              <a:rPr lang="en-US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products </a:t>
            </a:r>
            <a:endParaRPr lang="en-US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8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Credits:</a:t>
            </a:r>
          </a:p>
          <a:p>
            <a:pPr algn="ctr"/>
            <a:endParaRPr lang="en-US" sz="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All clip art and backgrounds from Microsoft Office Suite unless noted otherwise.</a:t>
            </a:r>
            <a:endParaRPr lang="en-US" sz="1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8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16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John Stafford Smith photo: </a:t>
            </a:r>
          </a:p>
          <a:p>
            <a:pPr algn="ctr"/>
            <a:r>
              <a:rPr lang="en-US" sz="1200" dirty="0" smtClean="0"/>
              <a:t>"John Stafford Smith". Via Wikipedia - </a:t>
            </a:r>
            <a:r>
              <a:rPr lang="en-US" sz="1200" dirty="0" smtClean="0">
                <a:hlinkClick r:id="rId2"/>
              </a:rPr>
              <a:t>http://en.wikipedia.org/wiki/File:John_Stafford_Smith.jpg#mediaviewer/File:John_Stafford_Smith.jpg</a:t>
            </a:r>
            <a:endParaRPr lang="en-US" sz="1200" dirty="0" smtClean="0"/>
          </a:p>
          <a:p>
            <a:pPr algn="ctr"/>
            <a:endParaRPr lang="en-US" sz="1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Francis Scott Key photo: </a:t>
            </a:r>
          </a:p>
          <a:p>
            <a:pPr algn="ctr"/>
            <a:r>
              <a:rPr lang="en-US" sz="1200" dirty="0" smtClean="0"/>
              <a:t>"Francis Scott Key by Joseph Wood c1825" by attributed to Joseph Wood (1778-1830) - [1]. Licensed under Public domain via Wikimedia Commons - </a:t>
            </a:r>
            <a:r>
              <a:rPr lang="en-US" sz="1200" dirty="0" smtClean="0">
                <a:hlinkClick r:id="rId3"/>
              </a:rPr>
              <a:t>http://commons.wikimedia.org/wiki/File:Francis_Scott_Key_by_Joseph_Wood_c1825.jpg#mediaviewer/File:Francis_Scott_Key_by_Joseph_Wood_c1825.jpg</a:t>
            </a:r>
            <a:endParaRPr lang="en-US" sz="1200" dirty="0" smtClean="0"/>
          </a:p>
          <a:p>
            <a:pPr algn="ctr"/>
            <a:endParaRPr lang="en-US" sz="1600" dirty="0"/>
          </a:p>
          <a:p>
            <a:pPr algn="ctr"/>
            <a:r>
              <a:rPr lang="en-US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Photo of Fort McHenry flag: </a:t>
            </a:r>
          </a:p>
          <a:p>
            <a:pPr algn="ctr"/>
            <a:r>
              <a:rPr lang="en-US" sz="1600" dirty="0" smtClean="0"/>
              <a:t> </a:t>
            </a:r>
            <a:r>
              <a:rPr lang="en-US" sz="1200" dirty="0" smtClean="0"/>
              <a:t>"Fort McHenry flag" by George Henry Preble - National Star-Spangled Banner Centennial, Baltimore, Maryland, September 6 to 13, 1914 (1914).. Licensed under Public domain via Wikimedia Commons - </a:t>
            </a:r>
            <a:r>
              <a:rPr lang="en-US" sz="1200" dirty="0" smtClean="0">
                <a:hlinkClick r:id="rId4"/>
              </a:rPr>
              <a:t>http://commons.wikimedia.org/wiki/File:Fort_McHenry_flag.jpg#mediaviewer/File:Fort_McHenry_flag.jpg</a:t>
            </a:r>
            <a:endParaRPr lang="en-US" sz="12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Photos of Fort McHenry:  </a:t>
            </a:r>
          </a:p>
          <a:p>
            <a:pPr algn="ctr"/>
            <a:r>
              <a:rPr lang="en-US" sz="1200" dirty="0" smtClean="0"/>
              <a:t>"Ft. Henry </a:t>
            </a:r>
            <a:r>
              <a:rPr lang="en-US" sz="1200" dirty="0" err="1" smtClean="0"/>
              <a:t>bombardement</a:t>
            </a:r>
            <a:r>
              <a:rPr lang="en-US" sz="1200" dirty="0" smtClean="0"/>
              <a:t> 1814" by Original uploader was </a:t>
            </a:r>
            <a:r>
              <a:rPr lang="en-US" sz="1200" dirty="0" err="1" smtClean="0"/>
              <a:t>Dr.frog</a:t>
            </a:r>
            <a:r>
              <a:rPr lang="en-US" sz="1200" dirty="0" smtClean="0"/>
              <a:t> at </a:t>
            </a:r>
            <a:r>
              <a:rPr lang="en-US" sz="1200" dirty="0" err="1" smtClean="0"/>
              <a:t>en.wikipedia</a:t>
            </a:r>
            <a:r>
              <a:rPr lang="en-US" sz="1200" dirty="0" smtClean="0"/>
              <a:t> - Transferred from </a:t>
            </a:r>
            <a:r>
              <a:rPr lang="en-US" sz="1200" dirty="0" err="1" smtClean="0"/>
              <a:t>en.wikipedia</a:t>
            </a:r>
            <a:r>
              <a:rPr lang="en-US" sz="1200" dirty="0" smtClean="0"/>
              <a:t>. Licensed under Public domain via Wikimedia Commons - </a:t>
            </a:r>
            <a:r>
              <a:rPr lang="en-US" sz="1200" dirty="0" smtClean="0">
                <a:hlinkClick r:id="rId5"/>
              </a:rPr>
              <a:t>http://commons.wikimedia.org/wiki/File:Ft._Henry_bombardement_1814.jpg#mediaviewer/File:Ft._Henry_bombardement_1814.jpg</a:t>
            </a:r>
            <a:endParaRPr lang="en-US" sz="1200" dirty="0" smtClean="0"/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"Fort McHenry2" by Ad </a:t>
            </a:r>
            <a:r>
              <a:rPr lang="en-US" sz="1200" dirty="0" err="1" smtClean="0"/>
              <a:t>Meskens</a:t>
            </a:r>
            <a:r>
              <a:rPr lang="en-US" sz="1200" dirty="0" smtClean="0"/>
              <a:t> - Own work. Licensed under Creative Commons Attribution-Share Alike 3.0 via Wikimedia Commons - </a:t>
            </a:r>
            <a:r>
              <a:rPr lang="en-US" sz="1200" dirty="0" smtClean="0">
                <a:hlinkClick r:id="rId6"/>
              </a:rPr>
              <a:t>http://commons.wikimedia.org/wiki/File:Fort_McHenry2.JPG#mediaviewer/File:Fort_McHenry2.JPG</a:t>
            </a:r>
            <a:endParaRPr lang="en-US" sz="12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1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1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16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16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dirty="0" smtClean="0">
              <a:latin typeface="Kristen ITC" panose="03050502040202030202" pitchFamily="66" charset="0"/>
            </a:endParaRPr>
          </a:p>
          <a:p>
            <a:pPr algn="ctr"/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scottmp\AppData\Local\Microsoft\Windows\Temporary Internet Files\Content.IE5\LHZT7D7T\MP9004012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383649"/>
            <a:ext cx="670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O say can you see by the dawn’s early light,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scottmp\AppData\Local\Microsoft\Windows\Temporary Internet Files\Content.IE5\LHZT7D7T\MP9000707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304800"/>
            <a:ext cx="670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What so proudly we hailed at the twilight’s last gleaming,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scottmp\AppData\Local\Microsoft\Windows\Temporary Internet Files\Content.IE5\D01UXJI2\MP90042300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3962400"/>
            <a:ext cx="3048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Whose broad stripes and bright stars through the perilous fight,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thumb/1/16/Fort_McHenry2.JPG/800px-Fort_McHenr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612249"/>
            <a:ext cx="640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O’er the ramparts we watched, were so gallantly streaming?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upload.wikimedia.org/wikipedia/commons/thumb/e/e4/Ft._Henry_bombardement_1814.jpg/800px-Ft._Henry_bombardement_1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278249"/>
            <a:ext cx="670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And the rockets’ red glare, the bombs bursting in air,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merican-flag-sun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-27710"/>
            <a:ext cx="9180945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4997440"/>
            <a:ext cx="3733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Gave proof through the night that our flag was still there;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jscottmp\AppData\Local\Microsoft\Windows\Temporary Internet Files\Content.IE5\T057RHZA\MP9004027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410200"/>
            <a:ext cx="655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O say, does that star-spangled </a:t>
            </a:r>
            <a:r>
              <a:rPr lang="en-US" sz="3500" dirty="0">
                <a:solidFill>
                  <a:schemeClr val="bg1"/>
                </a:solidFill>
              </a:rPr>
              <a:t>b</a:t>
            </a:r>
            <a:r>
              <a:rPr lang="en-US" sz="3500" dirty="0" smtClean="0">
                <a:solidFill>
                  <a:schemeClr val="bg1"/>
                </a:solidFill>
              </a:rPr>
              <a:t>anner yet wave,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scottmp\AppData\Local\Microsoft\Windows\Temporary Internet Files\Content.IE5\T057RHZA\MP9000911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" y="0"/>
            <a:ext cx="9121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5029200"/>
            <a:ext cx="3733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O’er the land of the free and the home of the brave?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280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Olathe District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Jaylene Scott</dc:creator>
  <cp:lastModifiedBy>Jaylene Scott</cp:lastModifiedBy>
  <cp:revision>6</cp:revision>
  <dcterms:created xsi:type="dcterms:W3CDTF">2014-09-11T15:10:13Z</dcterms:created>
  <dcterms:modified xsi:type="dcterms:W3CDTF">2014-09-11T16:33:10Z</dcterms:modified>
</cp:coreProperties>
</file>