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58" r:id="rId5"/>
    <p:sldId id="261" r:id="rId6"/>
    <p:sldId id="264" r:id="rId7"/>
    <p:sldId id="259"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48"/>
    <p:restoredTop sz="94716"/>
  </p:normalViewPr>
  <p:slideViewPr>
    <p:cSldViewPr snapToGrid="0" snapToObjects="1">
      <p:cViewPr>
        <p:scale>
          <a:sx n="43" d="100"/>
          <a:sy n="43" d="100"/>
        </p:scale>
        <p:origin x="1832" y="10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3E04-D9C7-5C41-8A1C-24A03C72E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8081D1-D8CE-544B-AD29-B8CC9B9DA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2C1392-7A16-884A-967B-652C2FBF2256}"/>
              </a:ext>
            </a:extLst>
          </p:cNvPr>
          <p:cNvSpPr>
            <a:spLocks noGrp="1"/>
          </p:cNvSpPr>
          <p:nvPr>
            <p:ph type="dt" sz="half" idx="10"/>
          </p:nvPr>
        </p:nvSpPr>
        <p:spPr/>
        <p:txBody>
          <a:bodyPr/>
          <a:lstStyle/>
          <a:p>
            <a:fld id="{47DFD40A-76DF-DB40-BA09-89A635B4F734}" type="datetimeFigureOut">
              <a:rPr lang="en-US" smtClean="0"/>
              <a:t>10/31/20</a:t>
            </a:fld>
            <a:endParaRPr lang="en-US"/>
          </a:p>
        </p:txBody>
      </p:sp>
      <p:sp>
        <p:nvSpPr>
          <p:cNvPr id="5" name="Footer Placeholder 4">
            <a:extLst>
              <a:ext uri="{FF2B5EF4-FFF2-40B4-BE49-F238E27FC236}">
                <a16:creationId xmlns:a16="http://schemas.microsoft.com/office/drawing/2014/main" id="{2E85B8F5-E086-A545-96ED-E00F0873E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E7BEAB-7912-624E-9523-B14FC6C30870}"/>
              </a:ext>
            </a:extLst>
          </p:cNvPr>
          <p:cNvSpPr>
            <a:spLocks noGrp="1"/>
          </p:cNvSpPr>
          <p:nvPr>
            <p:ph type="sldNum" sz="quarter" idx="12"/>
          </p:nvPr>
        </p:nvSpPr>
        <p:spPr/>
        <p:txBody>
          <a:bodyPr/>
          <a:lstStyle/>
          <a:p>
            <a:fld id="{F51095C7-76DF-314E-9D90-7DBD61627C5E}" type="slidenum">
              <a:rPr lang="en-US" smtClean="0"/>
              <a:t>‹#›</a:t>
            </a:fld>
            <a:endParaRPr lang="en-US"/>
          </a:p>
        </p:txBody>
      </p:sp>
    </p:spTree>
    <p:extLst>
      <p:ext uri="{BB962C8B-B14F-4D97-AF65-F5344CB8AC3E}">
        <p14:creationId xmlns:p14="http://schemas.microsoft.com/office/powerpoint/2010/main" val="274324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7DF9-E0D1-8B42-83F0-E788F756D2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1551D4-3B4A-D041-9F83-27F1D4C645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6D6EDC-6D6A-B24B-A9AA-75409BBEF620}"/>
              </a:ext>
            </a:extLst>
          </p:cNvPr>
          <p:cNvSpPr>
            <a:spLocks noGrp="1"/>
          </p:cNvSpPr>
          <p:nvPr>
            <p:ph type="dt" sz="half" idx="10"/>
          </p:nvPr>
        </p:nvSpPr>
        <p:spPr/>
        <p:txBody>
          <a:bodyPr/>
          <a:lstStyle/>
          <a:p>
            <a:fld id="{47DFD40A-76DF-DB40-BA09-89A635B4F734}" type="datetimeFigureOut">
              <a:rPr lang="en-US" smtClean="0"/>
              <a:t>10/31/20</a:t>
            </a:fld>
            <a:endParaRPr lang="en-US"/>
          </a:p>
        </p:txBody>
      </p:sp>
      <p:sp>
        <p:nvSpPr>
          <p:cNvPr id="5" name="Footer Placeholder 4">
            <a:extLst>
              <a:ext uri="{FF2B5EF4-FFF2-40B4-BE49-F238E27FC236}">
                <a16:creationId xmlns:a16="http://schemas.microsoft.com/office/drawing/2014/main" id="{4B2E9969-78DE-7C46-806B-A7285A1CC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8342FC-AB52-A349-8C46-CED0653C16EA}"/>
              </a:ext>
            </a:extLst>
          </p:cNvPr>
          <p:cNvSpPr>
            <a:spLocks noGrp="1"/>
          </p:cNvSpPr>
          <p:nvPr>
            <p:ph type="sldNum" sz="quarter" idx="12"/>
          </p:nvPr>
        </p:nvSpPr>
        <p:spPr/>
        <p:txBody>
          <a:bodyPr/>
          <a:lstStyle/>
          <a:p>
            <a:fld id="{F51095C7-76DF-314E-9D90-7DBD61627C5E}" type="slidenum">
              <a:rPr lang="en-US" smtClean="0"/>
              <a:t>‹#›</a:t>
            </a:fld>
            <a:endParaRPr lang="en-US"/>
          </a:p>
        </p:txBody>
      </p:sp>
    </p:spTree>
    <p:extLst>
      <p:ext uri="{BB962C8B-B14F-4D97-AF65-F5344CB8AC3E}">
        <p14:creationId xmlns:p14="http://schemas.microsoft.com/office/powerpoint/2010/main" val="409935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3CDBDC-484C-8E42-9402-86AC724F68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1C6584-7116-914E-B36B-816291CA5A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BB59F-8AA6-7149-B8C8-611E15E391B9}"/>
              </a:ext>
            </a:extLst>
          </p:cNvPr>
          <p:cNvSpPr>
            <a:spLocks noGrp="1"/>
          </p:cNvSpPr>
          <p:nvPr>
            <p:ph type="dt" sz="half" idx="10"/>
          </p:nvPr>
        </p:nvSpPr>
        <p:spPr/>
        <p:txBody>
          <a:bodyPr/>
          <a:lstStyle/>
          <a:p>
            <a:fld id="{47DFD40A-76DF-DB40-BA09-89A635B4F734}" type="datetimeFigureOut">
              <a:rPr lang="en-US" smtClean="0"/>
              <a:t>10/31/20</a:t>
            </a:fld>
            <a:endParaRPr lang="en-US"/>
          </a:p>
        </p:txBody>
      </p:sp>
      <p:sp>
        <p:nvSpPr>
          <p:cNvPr id="5" name="Footer Placeholder 4">
            <a:extLst>
              <a:ext uri="{FF2B5EF4-FFF2-40B4-BE49-F238E27FC236}">
                <a16:creationId xmlns:a16="http://schemas.microsoft.com/office/drawing/2014/main" id="{BCCB86B3-5716-7142-A000-2A88FFBAF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FC3C3-6490-0D43-8E4A-2C3AF867F193}"/>
              </a:ext>
            </a:extLst>
          </p:cNvPr>
          <p:cNvSpPr>
            <a:spLocks noGrp="1"/>
          </p:cNvSpPr>
          <p:nvPr>
            <p:ph type="sldNum" sz="quarter" idx="12"/>
          </p:nvPr>
        </p:nvSpPr>
        <p:spPr/>
        <p:txBody>
          <a:bodyPr/>
          <a:lstStyle/>
          <a:p>
            <a:fld id="{F51095C7-76DF-314E-9D90-7DBD61627C5E}" type="slidenum">
              <a:rPr lang="en-US" smtClean="0"/>
              <a:t>‹#›</a:t>
            </a:fld>
            <a:endParaRPr lang="en-US"/>
          </a:p>
        </p:txBody>
      </p:sp>
    </p:spTree>
    <p:extLst>
      <p:ext uri="{BB962C8B-B14F-4D97-AF65-F5344CB8AC3E}">
        <p14:creationId xmlns:p14="http://schemas.microsoft.com/office/powerpoint/2010/main" val="155311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CA2C-4427-5544-BBDC-EE0DAA1AC2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6C490-9947-E240-9611-D753341E31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ED3ED-2E6D-194A-B804-C6A563190B4F}"/>
              </a:ext>
            </a:extLst>
          </p:cNvPr>
          <p:cNvSpPr>
            <a:spLocks noGrp="1"/>
          </p:cNvSpPr>
          <p:nvPr>
            <p:ph type="dt" sz="half" idx="10"/>
          </p:nvPr>
        </p:nvSpPr>
        <p:spPr/>
        <p:txBody>
          <a:bodyPr/>
          <a:lstStyle/>
          <a:p>
            <a:fld id="{47DFD40A-76DF-DB40-BA09-89A635B4F734}" type="datetimeFigureOut">
              <a:rPr lang="en-US" smtClean="0"/>
              <a:t>10/31/20</a:t>
            </a:fld>
            <a:endParaRPr lang="en-US"/>
          </a:p>
        </p:txBody>
      </p:sp>
      <p:sp>
        <p:nvSpPr>
          <p:cNvPr id="5" name="Footer Placeholder 4">
            <a:extLst>
              <a:ext uri="{FF2B5EF4-FFF2-40B4-BE49-F238E27FC236}">
                <a16:creationId xmlns:a16="http://schemas.microsoft.com/office/drawing/2014/main" id="{616C702B-968C-0A42-8192-B2E86FC48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500AE-D93A-DC43-8B03-488477CA9688}"/>
              </a:ext>
            </a:extLst>
          </p:cNvPr>
          <p:cNvSpPr>
            <a:spLocks noGrp="1"/>
          </p:cNvSpPr>
          <p:nvPr>
            <p:ph type="sldNum" sz="quarter" idx="12"/>
          </p:nvPr>
        </p:nvSpPr>
        <p:spPr/>
        <p:txBody>
          <a:bodyPr/>
          <a:lstStyle/>
          <a:p>
            <a:fld id="{F51095C7-76DF-314E-9D90-7DBD61627C5E}" type="slidenum">
              <a:rPr lang="en-US" smtClean="0"/>
              <a:t>‹#›</a:t>
            </a:fld>
            <a:endParaRPr lang="en-US"/>
          </a:p>
        </p:txBody>
      </p:sp>
    </p:spTree>
    <p:extLst>
      <p:ext uri="{BB962C8B-B14F-4D97-AF65-F5344CB8AC3E}">
        <p14:creationId xmlns:p14="http://schemas.microsoft.com/office/powerpoint/2010/main" val="181685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DAD15-D912-9341-89BC-29758307F2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A221C0-D0A5-2B4C-9272-A094CBDBF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14E74E-2DA4-CF43-8A02-1D224E210098}"/>
              </a:ext>
            </a:extLst>
          </p:cNvPr>
          <p:cNvSpPr>
            <a:spLocks noGrp="1"/>
          </p:cNvSpPr>
          <p:nvPr>
            <p:ph type="dt" sz="half" idx="10"/>
          </p:nvPr>
        </p:nvSpPr>
        <p:spPr/>
        <p:txBody>
          <a:bodyPr/>
          <a:lstStyle/>
          <a:p>
            <a:fld id="{47DFD40A-76DF-DB40-BA09-89A635B4F734}" type="datetimeFigureOut">
              <a:rPr lang="en-US" smtClean="0"/>
              <a:t>10/31/20</a:t>
            </a:fld>
            <a:endParaRPr lang="en-US"/>
          </a:p>
        </p:txBody>
      </p:sp>
      <p:sp>
        <p:nvSpPr>
          <p:cNvPr id="5" name="Footer Placeholder 4">
            <a:extLst>
              <a:ext uri="{FF2B5EF4-FFF2-40B4-BE49-F238E27FC236}">
                <a16:creationId xmlns:a16="http://schemas.microsoft.com/office/drawing/2014/main" id="{DA64C758-FEBF-F14F-AA3B-5081B8665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0881D-87FE-F649-9352-1048AC2B71EA}"/>
              </a:ext>
            </a:extLst>
          </p:cNvPr>
          <p:cNvSpPr>
            <a:spLocks noGrp="1"/>
          </p:cNvSpPr>
          <p:nvPr>
            <p:ph type="sldNum" sz="quarter" idx="12"/>
          </p:nvPr>
        </p:nvSpPr>
        <p:spPr/>
        <p:txBody>
          <a:bodyPr/>
          <a:lstStyle/>
          <a:p>
            <a:fld id="{F51095C7-76DF-314E-9D90-7DBD61627C5E}" type="slidenum">
              <a:rPr lang="en-US" smtClean="0"/>
              <a:t>‹#›</a:t>
            </a:fld>
            <a:endParaRPr lang="en-US"/>
          </a:p>
        </p:txBody>
      </p:sp>
    </p:spTree>
    <p:extLst>
      <p:ext uri="{BB962C8B-B14F-4D97-AF65-F5344CB8AC3E}">
        <p14:creationId xmlns:p14="http://schemas.microsoft.com/office/powerpoint/2010/main" val="251570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2F721-3DA6-3444-9DC4-D67EB5464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70F2EF-778D-0F49-8143-A825346FBD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9F17DB-A777-F841-B04E-471D72708F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190A46-2BD1-3F47-A098-4E324EE985A7}"/>
              </a:ext>
            </a:extLst>
          </p:cNvPr>
          <p:cNvSpPr>
            <a:spLocks noGrp="1"/>
          </p:cNvSpPr>
          <p:nvPr>
            <p:ph type="dt" sz="half" idx="10"/>
          </p:nvPr>
        </p:nvSpPr>
        <p:spPr/>
        <p:txBody>
          <a:bodyPr/>
          <a:lstStyle/>
          <a:p>
            <a:fld id="{47DFD40A-76DF-DB40-BA09-89A635B4F734}" type="datetimeFigureOut">
              <a:rPr lang="en-US" smtClean="0"/>
              <a:t>10/31/20</a:t>
            </a:fld>
            <a:endParaRPr lang="en-US"/>
          </a:p>
        </p:txBody>
      </p:sp>
      <p:sp>
        <p:nvSpPr>
          <p:cNvPr id="6" name="Footer Placeholder 5">
            <a:extLst>
              <a:ext uri="{FF2B5EF4-FFF2-40B4-BE49-F238E27FC236}">
                <a16:creationId xmlns:a16="http://schemas.microsoft.com/office/drawing/2014/main" id="{087ACF4A-EDE0-A34D-95A2-D5508E5C2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C4205-4ED3-DE49-9399-BEA15C843220}"/>
              </a:ext>
            </a:extLst>
          </p:cNvPr>
          <p:cNvSpPr>
            <a:spLocks noGrp="1"/>
          </p:cNvSpPr>
          <p:nvPr>
            <p:ph type="sldNum" sz="quarter" idx="12"/>
          </p:nvPr>
        </p:nvSpPr>
        <p:spPr/>
        <p:txBody>
          <a:bodyPr/>
          <a:lstStyle/>
          <a:p>
            <a:fld id="{F51095C7-76DF-314E-9D90-7DBD61627C5E}" type="slidenum">
              <a:rPr lang="en-US" smtClean="0"/>
              <a:t>‹#›</a:t>
            </a:fld>
            <a:endParaRPr lang="en-US"/>
          </a:p>
        </p:txBody>
      </p:sp>
    </p:spTree>
    <p:extLst>
      <p:ext uri="{BB962C8B-B14F-4D97-AF65-F5344CB8AC3E}">
        <p14:creationId xmlns:p14="http://schemas.microsoft.com/office/powerpoint/2010/main" val="176195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D4C61-5DE2-8344-BD3D-5AF40AF3B6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A9D746-70F5-9A4D-9DC5-44E7E967FC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C74EE3-EB9E-5947-9AAC-F345A49DE1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5CE1FB-D925-2A4B-86A6-ECAB46082F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BFFB8B-E50B-8C4D-9CF3-316AEC19478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9E4B03-53D7-4D4C-8A41-A7C4BAB29001}"/>
              </a:ext>
            </a:extLst>
          </p:cNvPr>
          <p:cNvSpPr>
            <a:spLocks noGrp="1"/>
          </p:cNvSpPr>
          <p:nvPr>
            <p:ph type="dt" sz="half" idx="10"/>
          </p:nvPr>
        </p:nvSpPr>
        <p:spPr/>
        <p:txBody>
          <a:bodyPr/>
          <a:lstStyle/>
          <a:p>
            <a:fld id="{47DFD40A-76DF-DB40-BA09-89A635B4F734}" type="datetimeFigureOut">
              <a:rPr lang="en-US" smtClean="0"/>
              <a:t>10/31/20</a:t>
            </a:fld>
            <a:endParaRPr lang="en-US"/>
          </a:p>
        </p:txBody>
      </p:sp>
      <p:sp>
        <p:nvSpPr>
          <p:cNvPr id="8" name="Footer Placeholder 7">
            <a:extLst>
              <a:ext uri="{FF2B5EF4-FFF2-40B4-BE49-F238E27FC236}">
                <a16:creationId xmlns:a16="http://schemas.microsoft.com/office/drawing/2014/main" id="{D0410C41-A777-B146-9BBB-21A117B955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EF4A73-3534-8F4F-872D-32110F2BAAD5}"/>
              </a:ext>
            </a:extLst>
          </p:cNvPr>
          <p:cNvSpPr>
            <a:spLocks noGrp="1"/>
          </p:cNvSpPr>
          <p:nvPr>
            <p:ph type="sldNum" sz="quarter" idx="12"/>
          </p:nvPr>
        </p:nvSpPr>
        <p:spPr/>
        <p:txBody>
          <a:bodyPr/>
          <a:lstStyle/>
          <a:p>
            <a:fld id="{F51095C7-76DF-314E-9D90-7DBD61627C5E}" type="slidenum">
              <a:rPr lang="en-US" smtClean="0"/>
              <a:t>‹#›</a:t>
            </a:fld>
            <a:endParaRPr lang="en-US"/>
          </a:p>
        </p:txBody>
      </p:sp>
    </p:spTree>
    <p:extLst>
      <p:ext uri="{BB962C8B-B14F-4D97-AF65-F5344CB8AC3E}">
        <p14:creationId xmlns:p14="http://schemas.microsoft.com/office/powerpoint/2010/main" val="170733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D05C-F675-5D47-8FC4-66FAD60FCF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6F22DD-970C-324F-939F-DCCBE227F65A}"/>
              </a:ext>
            </a:extLst>
          </p:cNvPr>
          <p:cNvSpPr>
            <a:spLocks noGrp="1"/>
          </p:cNvSpPr>
          <p:nvPr>
            <p:ph type="dt" sz="half" idx="10"/>
          </p:nvPr>
        </p:nvSpPr>
        <p:spPr/>
        <p:txBody>
          <a:bodyPr/>
          <a:lstStyle/>
          <a:p>
            <a:fld id="{47DFD40A-76DF-DB40-BA09-89A635B4F734}" type="datetimeFigureOut">
              <a:rPr lang="en-US" smtClean="0"/>
              <a:t>10/31/20</a:t>
            </a:fld>
            <a:endParaRPr lang="en-US"/>
          </a:p>
        </p:txBody>
      </p:sp>
      <p:sp>
        <p:nvSpPr>
          <p:cNvPr id="4" name="Footer Placeholder 3">
            <a:extLst>
              <a:ext uri="{FF2B5EF4-FFF2-40B4-BE49-F238E27FC236}">
                <a16:creationId xmlns:a16="http://schemas.microsoft.com/office/drawing/2014/main" id="{DD49A481-9EBF-E54B-A629-A405C8239C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A3575E-A31A-EB4B-9E82-ADDD0E703A22}"/>
              </a:ext>
            </a:extLst>
          </p:cNvPr>
          <p:cNvSpPr>
            <a:spLocks noGrp="1"/>
          </p:cNvSpPr>
          <p:nvPr>
            <p:ph type="sldNum" sz="quarter" idx="12"/>
          </p:nvPr>
        </p:nvSpPr>
        <p:spPr/>
        <p:txBody>
          <a:bodyPr/>
          <a:lstStyle/>
          <a:p>
            <a:fld id="{F51095C7-76DF-314E-9D90-7DBD61627C5E}" type="slidenum">
              <a:rPr lang="en-US" smtClean="0"/>
              <a:t>‹#›</a:t>
            </a:fld>
            <a:endParaRPr lang="en-US"/>
          </a:p>
        </p:txBody>
      </p:sp>
    </p:spTree>
    <p:extLst>
      <p:ext uri="{BB962C8B-B14F-4D97-AF65-F5344CB8AC3E}">
        <p14:creationId xmlns:p14="http://schemas.microsoft.com/office/powerpoint/2010/main" val="1246044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134E10-5BD9-A243-A285-3E0A84F5F9E6}"/>
              </a:ext>
            </a:extLst>
          </p:cNvPr>
          <p:cNvSpPr>
            <a:spLocks noGrp="1"/>
          </p:cNvSpPr>
          <p:nvPr>
            <p:ph type="dt" sz="half" idx="10"/>
          </p:nvPr>
        </p:nvSpPr>
        <p:spPr/>
        <p:txBody>
          <a:bodyPr/>
          <a:lstStyle/>
          <a:p>
            <a:fld id="{47DFD40A-76DF-DB40-BA09-89A635B4F734}" type="datetimeFigureOut">
              <a:rPr lang="en-US" smtClean="0"/>
              <a:t>10/31/20</a:t>
            </a:fld>
            <a:endParaRPr lang="en-US"/>
          </a:p>
        </p:txBody>
      </p:sp>
      <p:sp>
        <p:nvSpPr>
          <p:cNvPr id="3" name="Footer Placeholder 2">
            <a:extLst>
              <a:ext uri="{FF2B5EF4-FFF2-40B4-BE49-F238E27FC236}">
                <a16:creationId xmlns:a16="http://schemas.microsoft.com/office/drawing/2014/main" id="{62EDA014-34AF-2849-8648-6DEB3FD934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C528B6-5E9F-7445-9316-125FBCB21ACD}"/>
              </a:ext>
            </a:extLst>
          </p:cNvPr>
          <p:cNvSpPr>
            <a:spLocks noGrp="1"/>
          </p:cNvSpPr>
          <p:nvPr>
            <p:ph type="sldNum" sz="quarter" idx="12"/>
          </p:nvPr>
        </p:nvSpPr>
        <p:spPr/>
        <p:txBody>
          <a:bodyPr/>
          <a:lstStyle/>
          <a:p>
            <a:fld id="{F51095C7-76DF-314E-9D90-7DBD61627C5E}" type="slidenum">
              <a:rPr lang="en-US" smtClean="0"/>
              <a:t>‹#›</a:t>
            </a:fld>
            <a:endParaRPr lang="en-US"/>
          </a:p>
        </p:txBody>
      </p:sp>
    </p:spTree>
    <p:extLst>
      <p:ext uri="{BB962C8B-B14F-4D97-AF65-F5344CB8AC3E}">
        <p14:creationId xmlns:p14="http://schemas.microsoft.com/office/powerpoint/2010/main" val="53815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59BDC-D41F-A947-9727-FC4FF2E52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A4A962-97C4-7545-97B4-9FB24BA422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920601-3A00-A54E-880E-8C850B71A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AB490E-0AA9-C344-8FC1-2F0B7131B69F}"/>
              </a:ext>
            </a:extLst>
          </p:cNvPr>
          <p:cNvSpPr>
            <a:spLocks noGrp="1"/>
          </p:cNvSpPr>
          <p:nvPr>
            <p:ph type="dt" sz="half" idx="10"/>
          </p:nvPr>
        </p:nvSpPr>
        <p:spPr/>
        <p:txBody>
          <a:bodyPr/>
          <a:lstStyle/>
          <a:p>
            <a:fld id="{47DFD40A-76DF-DB40-BA09-89A635B4F734}" type="datetimeFigureOut">
              <a:rPr lang="en-US" smtClean="0"/>
              <a:t>10/31/20</a:t>
            </a:fld>
            <a:endParaRPr lang="en-US"/>
          </a:p>
        </p:txBody>
      </p:sp>
      <p:sp>
        <p:nvSpPr>
          <p:cNvPr id="6" name="Footer Placeholder 5">
            <a:extLst>
              <a:ext uri="{FF2B5EF4-FFF2-40B4-BE49-F238E27FC236}">
                <a16:creationId xmlns:a16="http://schemas.microsoft.com/office/drawing/2014/main" id="{B3F3C80B-745B-F24B-9F74-F1CDA122D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CD007-6279-C740-A4C1-B837482E8046}"/>
              </a:ext>
            </a:extLst>
          </p:cNvPr>
          <p:cNvSpPr>
            <a:spLocks noGrp="1"/>
          </p:cNvSpPr>
          <p:nvPr>
            <p:ph type="sldNum" sz="quarter" idx="12"/>
          </p:nvPr>
        </p:nvSpPr>
        <p:spPr/>
        <p:txBody>
          <a:bodyPr/>
          <a:lstStyle/>
          <a:p>
            <a:fld id="{F51095C7-76DF-314E-9D90-7DBD61627C5E}" type="slidenum">
              <a:rPr lang="en-US" smtClean="0"/>
              <a:t>‹#›</a:t>
            </a:fld>
            <a:endParaRPr lang="en-US"/>
          </a:p>
        </p:txBody>
      </p:sp>
    </p:spTree>
    <p:extLst>
      <p:ext uri="{BB962C8B-B14F-4D97-AF65-F5344CB8AC3E}">
        <p14:creationId xmlns:p14="http://schemas.microsoft.com/office/powerpoint/2010/main" val="330154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1C95-8B74-854A-9FFC-F908491EA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DFB89B-AB2D-A142-A0AB-FEAB08BBD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D2C25B-982B-B847-A402-F66878931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CAE86C-70EB-434E-A380-BFDED0EA3F20}"/>
              </a:ext>
            </a:extLst>
          </p:cNvPr>
          <p:cNvSpPr>
            <a:spLocks noGrp="1"/>
          </p:cNvSpPr>
          <p:nvPr>
            <p:ph type="dt" sz="half" idx="10"/>
          </p:nvPr>
        </p:nvSpPr>
        <p:spPr/>
        <p:txBody>
          <a:bodyPr/>
          <a:lstStyle/>
          <a:p>
            <a:fld id="{47DFD40A-76DF-DB40-BA09-89A635B4F734}" type="datetimeFigureOut">
              <a:rPr lang="en-US" smtClean="0"/>
              <a:t>10/31/20</a:t>
            </a:fld>
            <a:endParaRPr lang="en-US"/>
          </a:p>
        </p:txBody>
      </p:sp>
      <p:sp>
        <p:nvSpPr>
          <p:cNvPr id="6" name="Footer Placeholder 5">
            <a:extLst>
              <a:ext uri="{FF2B5EF4-FFF2-40B4-BE49-F238E27FC236}">
                <a16:creationId xmlns:a16="http://schemas.microsoft.com/office/drawing/2014/main" id="{AACCBDFD-7B6C-6145-99FD-DB43084DE7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EA972B-087C-6B4E-869A-B2C6757AD39A}"/>
              </a:ext>
            </a:extLst>
          </p:cNvPr>
          <p:cNvSpPr>
            <a:spLocks noGrp="1"/>
          </p:cNvSpPr>
          <p:nvPr>
            <p:ph type="sldNum" sz="quarter" idx="12"/>
          </p:nvPr>
        </p:nvSpPr>
        <p:spPr/>
        <p:txBody>
          <a:bodyPr/>
          <a:lstStyle/>
          <a:p>
            <a:fld id="{F51095C7-76DF-314E-9D90-7DBD61627C5E}" type="slidenum">
              <a:rPr lang="en-US" smtClean="0"/>
              <a:t>‹#›</a:t>
            </a:fld>
            <a:endParaRPr lang="en-US"/>
          </a:p>
        </p:txBody>
      </p:sp>
    </p:spTree>
    <p:extLst>
      <p:ext uri="{BB962C8B-B14F-4D97-AF65-F5344CB8AC3E}">
        <p14:creationId xmlns:p14="http://schemas.microsoft.com/office/powerpoint/2010/main" val="3220116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C6002-E684-674F-8A8A-BF1161E7C0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881917-4A56-F142-BFD5-E1F9A1470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94427-C770-E043-8FBE-3E409B280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FD40A-76DF-DB40-BA09-89A635B4F734}" type="datetimeFigureOut">
              <a:rPr lang="en-US" smtClean="0"/>
              <a:t>10/31/20</a:t>
            </a:fld>
            <a:endParaRPr lang="en-US"/>
          </a:p>
        </p:txBody>
      </p:sp>
      <p:sp>
        <p:nvSpPr>
          <p:cNvPr id="5" name="Footer Placeholder 4">
            <a:extLst>
              <a:ext uri="{FF2B5EF4-FFF2-40B4-BE49-F238E27FC236}">
                <a16:creationId xmlns:a16="http://schemas.microsoft.com/office/drawing/2014/main" id="{1A6C9687-99E3-7341-BB81-3EB000E682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4F703C-9993-7947-843E-9E4CD21E2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095C7-76DF-314E-9D90-7DBD61627C5E}" type="slidenum">
              <a:rPr lang="en-US" smtClean="0"/>
              <a:t>‹#›</a:t>
            </a:fld>
            <a:endParaRPr lang="en-US"/>
          </a:p>
        </p:txBody>
      </p:sp>
    </p:spTree>
    <p:extLst>
      <p:ext uri="{BB962C8B-B14F-4D97-AF65-F5344CB8AC3E}">
        <p14:creationId xmlns:p14="http://schemas.microsoft.com/office/powerpoint/2010/main" val="509837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357E-9B2B-B44E-82F6-386C1BB1942B}"/>
              </a:ext>
            </a:extLst>
          </p:cNvPr>
          <p:cNvSpPr>
            <a:spLocks noGrp="1"/>
          </p:cNvSpPr>
          <p:nvPr>
            <p:ph type="ctrTitle"/>
          </p:nvPr>
        </p:nvSpPr>
        <p:spPr/>
        <p:txBody>
          <a:bodyPr>
            <a:normAutofit fontScale="90000"/>
          </a:bodyPr>
          <a:lstStyle/>
          <a:p>
            <a:r>
              <a:rPr lang="en-US" dirty="0"/>
              <a:t>Who is the City of Bartlett</a:t>
            </a:r>
            <a:br>
              <a:rPr lang="en-US" dirty="0"/>
            </a:br>
            <a:r>
              <a:rPr lang="en-US" dirty="0"/>
              <a:t>Mayor?</a:t>
            </a:r>
            <a:br>
              <a:rPr lang="en-US" dirty="0"/>
            </a:br>
            <a:r>
              <a:rPr lang="en-US" dirty="0"/>
              <a:t>Meet A. Keith McDonald</a:t>
            </a:r>
          </a:p>
        </p:txBody>
      </p:sp>
      <p:pic>
        <p:nvPicPr>
          <p:cNvPr id="4" name="Picture 3">
            <a:extLst>
              <a:ext uri="{FF2B5EF4-FFF2-40B4-BE49-F238E27FC236}">
                <a16:creationId xmlns:a16="http://schemas.microsoft.com/office/drawing/2014/main" id="{C36FB5DD-BF7F-6342-9296-3D74EA17B91A}"/>
              </a:ext>
            </a:extLst>
          </p:cNvPr>
          <p:cNvPicPr>
            <a:picLocks noChangeAspect="1"/>
          </p:cNvPicPr>
          <p:nvPr/>
        </p:nvPicPr>
        <p:blipFill>
          <a:blip r:embed="rId2"/>
          <a:stretch>
            <a:fillRect/>
          </a:stretch>
        </p:blipFill>
        <p:spPr>
          <a:xfrm>
            <a:off x="7749231" y="3536950"/>
            <a:ext cx="2623494" cy="3288112"/>
          </a:xfrm>
          <a:prstGeom prst="rect">
            <a:avLst/>
          </a:prstGeom>
        </p:spPr>
      </p:pic>
      <p:sp>
        <p:nvSpPr>
          <p:cNvPr id="6" name="Subtitle 5">
            <a:extLst>
              <a:ext uri="{FF2B5EF4-FFF2-40B4-BE49-F238E27FC236}">
                <a16:creationId xmlns:a16="http://schemas.microsoft.com/office/drawing/2014/main" id="{A450B575-553D-6E47-A09A-0500D735871C}"/>
              </a:ext>
            </a:extLst>
          </p:cNvPr>
          <p:cNvSpPr>
            <a:spLocks noGrp="1"/>
          </p:cNvSpPr>
          <p:nvPr>
            <p:ph type="subTitle" idx="1"/>
          </p:nvPr>
        </p:nvSpPr>
        <p:spPr/>
        <p:txBody>
          <a:bodyPr/>
          <a:lstStyle/>
          <a:p>
            <a:r>
              <a:rPr lang="en-US" dirty="0"/>
              <a:t>2020</a:t>
            </a:r>
          </a:p>
        </p:txBody>
      </p:sp>
    </p:spTree>
    <p:extLst>
      <p:ext uri="{BB962C8B-B14F-4D97-AF65-F5344CB8AC3E}">
        <p14:creationId xmlns:p14="http://schemas.microsoft.com/office/powerpoint/2010/main" val="362134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2E67B-4AAC-4B4B-90B4-28F271D9B22E}"/>
              </a:ext>
            </a:extLst>
          </p:cNvPr>
          <p:cNvSpPr>
            <a:spLocks noGrp="1"/>
          </p:cNvSpPr>
          <p:nvPr>
            <p:ph type="title"/>
          </p:nvPr>
        </p:nvSpPr>
        <p:spPr/>
        <p:txBody>
          <a:bodyPr/>
          <a:lstStyle/>
          <a:p>
            <a:r>
              <a:rPr lang="en-US" dirty="0">
                <a:solidFill>
                  <a:srgbClr val="FF0000"/>
                </a:solidFill>
              </a:rPr>
              <a:t>Mayor McDonald’s Family</a:t>
            </a:r>
          </a:p>
        </p:txBody>
      </p:sp>
      <p:sp>
        <p:nvSpPr>
          <p:cNvPr id="3" name="Content Placeholder 2">
            <a:extLst>
              <a:ext uri="{FF2B5EF4-FFF2-40B4-BE49-F238E27FC236}">
                <a16:creationId xmlns:a16="http://schemas.microsoft.com/office/drawing/2014/main" id="{9E902EED-B3BB-C442-BD56-786F3B17F238}"/>
              </a:ext>
            </a:extLst>
          </p:cNvPr>
          <p:cNvSpPr>
            <a:spLocks noGrp="1"/>
          </p:cNvSpPr>
          <p:nvPr>
            <p:ph idx="1"/>
          </p:nvPr>
        </p:nvSpPr>
        <p:spPr/>
        <p:txBody>
          <a:bodyPr>
            <a:normAutofit/>
          </a:bodyPr>
          <a:lstStyle/>
          <a:p>
            <a:pPr marL="0" indent="0">
              <a:buNone/>
            </a:pPr>
            <a:r>
              <a:rPr lang="en-US" sz="4400" dirty="0"/>
              <a:t>      Mayor McDonald has been married 49 years to his wife, Patricia. They have two sons Ryan and Brooks. Both of his sons are married and have children. Mayor McDonald has 4 grandchildren.</a:t>
            </a:r>
          </a:p>
        </p:txBody>
      </p:sp>
      <p:pic>
        <p:nvPicPr>
          <p:cNvPr id="7" name="Picture 6">
            <a:extLst>
              <a:ext uri="{FF2B5EF4-FFF2-40B4-BE49-F238E27FC236}">
                <a16:creationId xmlns:a16="http://schemas.microsoft.com/office/drawing/2014/main" id="{CDFE0553-1584-6546-822E-88AB2280EEEE}"/>
              </a:ext>
            </a:extLst>
          </p:cNvPr>
          <p:cNvPicPr>
            <a:picLocks noChangeAspect="1"/>
          </p:cNvPicPr>
          <p:nvPr/>
        </p:nvPicPr>
        <p:blipFill rotWithShape="1">
          <a:blip r:embed="rId2"/>
          <a:srcRect l="1" t="31789" r="-24061" b="-24061"/>
          <a:stretch/>
        </p:blipFill>
        <p:spPr>
          <a:xfrm>
            <a:off x="6096000" y="4640563"/>
            <a:ext cx="5255753" cy="2931812"/>
          </a:xfrm>
          <a:prstGeom prst="rect">
            <a:avLst/>
          </a:prstGeom>
        </p:spPr>
      </p:pic>
    </p:spTree>
    <p:extLst>
      <p:ext uri="{BB962C8B-B14F-4D97-AF65-F5344CB8AC3E}">
        <p14:creationId xmlns:p14="http://schemas.microsoft.com/office/powerpoint/2010/main" val="960116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F7BD-FA46-FF40-9979-73BD4259387C}"/>
              </a:ext>
            </a:extLst>
          </p:cNvPr>
          <p:cNvSpPr>
            <a:spLocks noGrp="1"/>
          </p:cNvSpPr>
          <p:nvPr>
            <p:ph type="title"/>
          </p:nvPr>
        </p:nvSpPr>
        <p:spPr/>
        <p:txBody>
          <a:bodyPr/>
          <a:lstStyle/>
          <a:p>
            <a:r>
              <a:rPr lang="en-US" dirty="0">
                <a:solidFill>
                  <a:srgbClr val="FF0000"/>
                </a:solidFill>
              </a:rPr>
              <a:t>Mayor McDonald’s Previous Employment</a:t>
            </a:r>
          </a:p>
        </p:txBody>
      </p:sp>
      <p:sp>
        <p:nvSpPr>
          <p:cNvPr id="3" name="Content Placeholder 2">
            <a:extLst>
              <a:ext uri="{FF2B5EF4-FFF2-40B4-BE49-F238E27FC236}">
                <a16:creationId xmlns:a16="http://schemas.microsoft.com/office/drawing/2014/main" id="{AD658F64-9E31-F046-BEED-7D2FA23A47BE}"/>
              </a:ext>
            </a:extLst>
          </p:cNvPr>
          <p:cNvSpPr>
            <a:spLocks noGrp="1"/>
          </p:cNvSpPr>
          <p:nvPr>
            <p:ph idx="1"/>
          </p:nvPr>
        </p:nvSpPr>
        <p:spPr>
          <a:xfrm>
            <a:off x="838200" y="1690688"/>
            <a:ext cx="10515600" cy="5167311"/>
          </a:xfrm>
        </p:spPr>
        <p:txBody>
          <a:bodyPr>
            <a:normAutofit/>
          </a:bodyPr>
          <a:lstStyle/>
          <a:p>
            <a:pPr marL="0" indent="0">
              <a:buNone/>
            </a:pPr>
            <a:r>
              <a:rPr lang="en-US" sz="4400" dirty="0"/>
              <a:t>Did you know Mayor McDonald once worked in retail business and radio broadcasting? For 32 years he was in the insurance business.  He was the founder of McDonald Insurance and Financial Services. He                                   retired from that position                               after 32 years. </a:t>
            </a:r>
          </a:p>
        </p:txBody>
      </p:sp>
      <p:pic>
        <p:nvPicPr>
          <p:cNvPr id="5" name="Picture 4">
            <a:extLst>
              <a:ext uri="{FF2B5EF4-FFF2-40B4-BE49-F238E27FC236}">
                <a16:creationId xmlns:a16="http://schemas.microsoft.com/office/drawing/2014/main" id="{4FACF196-5251-7D47-BB46-5BD6A3986860}"/>
              </a:ext>
            </a:extLst>
          </p:cNvPr>
          <p:cNvPicPr>
            <a:picLocks noChangeAspect="1"/>
          </p:cNvPicPr>
          <p:nvPr/>
        </p:nvPicPr>
        <p:blipFill>
          <a:blip r:embed="rId2"/>
          <a:stretch>
            <a:fillRect/>
          </a:stretch>
        </p:blipFill>
        <p:spPr>
          <a:xfrm>
            <a:off x="6950332" y="4145829"/>
            <a:ext cx="4403468" cy="2712171"/>
          </a:xfrm>
          <a:prstGeom prst="rect">
            <a:avLst/>
          </a:prstGeom>
        </p:spPr>
      </p:pic>
    </p:spTree>
    <p:extLst>
      <p:ext uri="{BB962C8B-B14F-4D97-AF65-F5344CB8AC3E}">
        <p14:creationId xmlns:p14="http://schemas.microsoft.com/office/powerpoint/2010/main" val="318699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03C86-9D1B-ED49-8B52-1E8C71AB863D}"/>
              </a:ext>
            </a:extLst>
          </p:cNvPr>
          <p:cNvSpPr>
            <a:spLocks noGrp="1"/>
          </p:cNvSpPr>
          <p:nvPr>
            <p:ph type="title"/>
          </p:nvPr>
        </p:nvSpPr>
        <p:spPr/>
        <p:txBody>
          <a:bodyPr/>
          <a:lstStyle/>
          <a:p>
            <a:r>
              <a:rPr lang="en-US" dirty="0">
                <a:solidFill>
                  <a:srgbClr val="FF0000"/>
                </a:solidFill>
              </a:rPr>
              <a:t>Mayor McDonald’s Civic Duties</a:t>
            </a:r>
          </a:p>
        </p:txBody>
      </p:sp>
      <p:sp>
        <p:nvSpPr>
          <p:cNvPr id="3" name="Content Placeholder 2">
            <a:extLst>
              <a:ext uri="{FF2B5EF4-FFF2-40B4-BE49-F238E27FC236}">
                <a16:creationId xmlns:a16="http://schemas.microsoft.com/office/drawing/2014/main" id="{7545383D-89DA-F14C-A611-1556A6EA651F}"/>
              </a:ext>
            </a:extLst>
          </p:cNvPr>
          <p:cNvSpPr>
            <a:spLocks noGrp="1"/>
          </p:cNvSpPr>
          <p:nvPr>
            <p:ph idx="1"/>
          </p:nvPr>
        </p:nvSpPr>
        <p:spPr/>
        <p:txBody>
          <a:bodyPr>
            <a:normAutofit/>
          </a:bodyPr>
          <a:lstStyle/>
          <a:p>
            <a:pPr marL="0" indent="0">
              <a:buNone/>
            </a:pPr>
            <a:r>
              <a:rPr lang="en-US" sz="4400" dirty="0"/>
              <a:t>Mayor McDonald has been very involved with civic responsibilities. He was                  once President of Bartlett Chamber               of Commerce. He served as Past                 president of the West TN Mayor’s Association. He was elected Mayor of Bartlett in 2003.</a:t>
            </a:r>
          </a:p>
        </p:txBody>
      </p:sp>
      <p:pic>
        <p:nvPicPr>
          <p:cNvPr id="5" name="Picture 4">
            <a:extLst>
              <a:ext uri="{FF2B5EF4-FFF2-40B4-BE49-F238E27FC236}">
                <a16:creationId xmlns:a16="http://schemas.microsoft.com/office/drawing/2014/main" id="{5329D8DD-E0A5-E24F-AA8B-102468C9FB39}"/>
              </a:ext>
            </a:extLst>
          </p:cNvPr>
          <p:cNvPicPr>
            <a:picLocks noChangeAspect="1"/>
          </p:cNvPicPr>
          <p:nvPr/>
        </p:nvPicPr>
        <p:blipFill>
          <a:blip r:embed="rId2"/>
          <a:stretch>
            <a:fillRect/>
          </a:stretch>
        </p:blipFill>
        <p:spPr>
          <a:xfrm>
            <a:off x="8961223" y="2550297"/>
            <a:ext cx="3230777" cy="4307703"/>
          </a:xfrm>
          <a:prstGeom prst="rect">
            <a:avLst/>
          </a:prstGeom>
        </p:spPr>
      </p:pic>
    </p:spTree>
    <p:extLst>
      <p:ext uri="{BB962C8B-B14F-4D97-AF65-F5344CB8AC3E}">
        <p14:creationId xmlns:p14="http://schemas.microsoft.com/office/powerpoint/2010/main" val="112830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ABEA0-448F-DA4C-9393-742C29E79967}"/>
              </a:ext>
            </a:extLst>
          </p:cNvPr>
          <p:cNvSpPr>
            <a:spLocks noGrp="1"/>
          </p:cNvSpPr>
          <p:nvPr>
            <p:ph type="title"/>
          </p:nvPr>
        </p:nvSpPr>
        <p:spPr/>
        <p:txBody>
          <a:bodyPr/>
          <a:lstStyle/>
          <a:p>
            <a:r>
              <a:rPr lang="en-US" dirty="0">
                <a:solidFill>
                  <a:srgbClr val="FF0000"/>
                </a:solidFill>
              </a:rPr>
              <a:t>Mayor McDonald’s Education</a:t>
            </a:r>
          </a:p>
        </p:txBody>
      </p:sp>
      <p:sp>
        <p:nvSpPr>
          <p:cNvPr id="3" name="Content Placeholder 2">
            <a:extLst>
              <a:ext uri="{FF2B5EF4-FFF2-40B4-BE49-F238E27FC236}">
                <a16:creationId xmlns:a16="http://schemas.microsoft.com/office/drawing/2014/main" id="{B3E4C70B-D3F6-774A-B07A-B7765D65048A}"/>
              </a:ext>
            </a:extLst>
          </p:cNvPr>
          <p:cNvSpPr>
            <a:spLocks noGrp="1"/>
          </p:cNvSpPr>
          <p:nvPr>
            <p:ph idx="1"/>
          </p:nvPr>
        </p:nvSpPr>
        <p:spPr/>
        <p:txBody>
          <a:bodyPr>
            <a:normAutofit/>
          </a:bodyPr>
          <a:lstStyle/>
          <a:p>
            <a:pPr marL="0" indent="0">
              <a:buNone/>
            </a:pPr>
            <a:r>
              <a:rPr lang="en-US" sz="4400" dirty="0"/>
              <a:t>The mayor went to Clarksville High School in Clarksville, TN. He attended both Freed Hardeman College in Henderson, TN and Memphis State University (now University of Memphis) in Memphis, TN.</a:t>
            </a:r>
          </a:p>
        </p:txBody>
      </p:sp>
    </p:spTree>
    <p:extLst>
      <p:ext uri="{BB962C8B-B14F-4D97-AF65-F5344CB8AC3E}">
        <p14:creationId xmlns:p14="http://schemas.microsoft.com/office/powerpoint/2010/main" val="1003849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015B-35C7-6F49-93C7-5242AAF16DAD}"/>
              </a:ext>
            </a:extLst>
          </p:cNvPr>
          <p:cNvSpPr>
            <a:spLocks noGrp="1"/>
          </p:cNvSpPr>
          <p:nvPr>
            <p:ph type="title"/>
          </p:nvPr>
        </p:nvSpPr>
        <p:spPr>
          <a:xfrm>
            <a:off x="838200" y="365125"/>
            <a:ext cx="10515600" cy="1940719"/>
          </a:xfrm>
        </p:spPr>
        <p:txBody>
          <a:bodyPr>
            <a:normAutofit/>
          </a:bodyPr>
          <a:lstStyle/>
          <a:p>
            <a:r>
              <a:rPr lang="en-US" dirty="0"/>
              <a:t>Can you find Clarksville, TN? Henderson, TN is near Lexington TN. Can you find it? Can you find Memphis?</a:t>
            </a:r>
          </a:p>
        </p:txBody>
      </p:sp>
      <p:pic>
        <p:nvPicPr>
          <p:cNvPr id="4" name="Content Placeholder 3">
            <a:extLst>
              <a:ext uri="{FF2B5EF4-FFF2-40B4-BE49-F238E27FC236}">
                <a16:creationId xmlns:a16="http://schemas.microsoft.com/office/drawing/2014/main" id="{D5B356BD-97E2-D84B-B070-262AA73437B3}"/>
              </a:ext>
            </a:extLst>
          </p:cNvPr>
          <p:cNvPicPr>
            <a:picLocks noGrp="1" noChangeAspect="1"/>
          </p:cNvPicPr>
          <p:nvPr>
            <p:ph idx="1"/>
          </p:nvPr>
        </p:nvPicPr>
        <p:blipFill>
          <a:blip r:embed="rId2"/>
          <a:stretch>
            <a:fillRect/>
          </a:stretch>
        </p:blipFill>
        <p:spPr>
          <a:xfrm>
            <a:off x="844550" y="2305844"/>
            <a:ext cx="10502900" cy="3390900"/>
          </a:xfrm>
          <a:prstGeom prst="rect">
            <a:avLst/>
          </a:prstGeom>
        </p:spPr>
      </p:pic>
    </p:spTree>
    <p:extLst>
      <p:ext uri="{BB962C8B-B14F-4D97-AF65-F5344CB8AC3E}">
        <p14:creationId xmlns:p14="http://schemas.microsoft.com/office/powerpoint/2010/main" val="243989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772F-937D-514D-A181-C92F900FE0DF}"/>
              </a:ext>
            </a:extLst>
          </p:cNvPr>
          <p:cNvSpPr>
            <a:spLocks noGrp="1"/>
          </p:cNvSpPr>
          <p:nvPr>
            <p:ph type="title"/>
          </p:nvPr>
        </p:nvSpPr>
        <p:spPr/>
        <p:txBody>
          <a:bodyPr/>
          <a:lstStyle/>
          <a:p>
            <a:r>
              <a:rPr lang="en-US" dirty="0">
                <a:solidFill>
                  <a:srgbClr val="FF0000"/>
                </a:solidFill>
              </a:rPr>
              <a:t>What Does Mayor McDonald Do?</a:t>
            </a:r>
          </a:p>
        </p:txBody>
      </p:sp>
      <p:sp>
        <p:nvSpPr>
          <p:cNvPr id="3" name="Content Placeholder 2">
            <a:extLst>
              <a:ext uri="{FF2B5EF4-FFF2-40B4-BE49-F238E27FC236}">
                <a16:creationId xmlns:a16="http://schemas.microsoft.com/office/drawing/2014/main" id="{43C772C1-3841-504D-85A3-583A3D398876}"/>
              </a:ext>
            </a:extLst>
          </p:cNvPr>
          <p:cNvSpPr>
            <a:spLocks noGrp="1"/>
          </p:cNvSpPr>
          <p:nvPr>
            <p:ph idx="1"/>
          </p:nvPr>
        </p:nvSpPr>
        <p:spPr/>
        <p:txBody>
          <a:bodyPr>
            <a:normAutofit/>
          </a:bodyPr>
          <a:lstStyle/>
          <a:p>
            <a:pPr marL="0" indent="0">
              <a:buNone/>
            </a:pPr>
            <a:r>
              <a:rPr lang="en-US" sz="4400" dirty="0"/>
              <a:t>The Mayor handles all the business for the city of Bartlett. He works very hard!  He works with the aldermen, the fire department and the police department and people like you.  We are very glad he is our Mayor.</a:t>
            </a:r>
          </a:p>
        </p:txBody>
      </p:sp>
    </p:spTree>
    <p:extLst>
      <p:ext uri="{BB962C8B-B14F-4D97-AF65-F5344CB8AC3E}">
        <p14:creationId xmlns:p14="http://schemas.microsoft.com/office/powerpoint/2010/main" val="2754840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8A8F-91A5-4148-BCC3-CAEDF402C779}"/>
              </a:ext>
            </a:extLst>
          </p:cNvPr>
          <p:cNvSpPr>
            <a:spLocks noGrp="1"/>
          </p:cNvSpPr>
          <p:nvPr>
            <p:ph type="title"/>
          </p:nvPr>
        </p:nvSpPr>
        <p:spPr/>
        <p:txBody>
          <a:bodyPr/>
          <a:lstStyle/>
          <a:p>
            <a:r>
              <a:rPr lang="en-US" dirty="0">
                <a:solidFill>
                  <a:srgbClr val="FF0000"/>
                </a:solidFill>
              </a:rPr>
              <a:t>How Does the Mayor Represent Our City?</a:t>
            </a:r>
          </a:p>
        </p:txBody>
      </p:sp>
      <p:sp>
        <p:nvSpPr>
          <p:cNvPr id="3" name="Content Placeholder 2">
            <a:extLst>
              <a:ext uri="{FF2B5EF4-FFF2-40B4-BE49-F238E27FC236}">
                <a16:creationId xmlns:a16="http://schemas.microsoft.com/office/drawing/2014/main" id="{A8A73EC7-0EA6-D14D-8EF8-965B4E689166}"/>
              </a:ext>
            </a:extLst>
          </p:cNvPr>
          <p:cNvSpPr>
            <a:spLocks noGrp="1"/>
          </p:cNvSpPr>
          <p:nvPr>
            <p:ph idx="1"/>
          </p:nvPr>
        </p:nvSpPr>
        <p:spPr/>
        <p:txBody>
          <a:bodyPr>
            <a:normAutofit/>
          </a:bodyPr>
          <a:lstStyle/>
          <a:p>
            <a:pPr marL="0" indent="0">
              <a:buNone/>
            </a:pPr>
            <a:r>
              <a:rPr lang="en-US" sz="4400" dirty="0"/>
              <a:t>The Mayor represents our city at the TN government level and at the federal level. </a:t>
            </a:r>
          </a:p>
          <a:p>
            <a:pPr marL="0" indent="0">
              <a:buNone/>
            </a:pPr>
            <a:r>
              <a:rPr lang="en-US" sz="4400" dirty="0"/>
              <a:t>He wants what is best for our city.</a:t>
            </a:r>
          </a:p>
          <a:p>
            <a:pPr marL="0" indent="0">
              <a:buNone/>
            </a:pPr>
            <a:r>
              <a:rPr lang="en-US" sz="4400" dirty="0"/>
              <a:t>Here is a picture of Mayor</a:t>
            </a:r>
          </a:p>
          <a:p>
            <a:pPr marL="0" indent="0">
              <a:buNone/>
            </a:pPr>
            <a:r>
              <a:rPr lang="en-US" sz="4400" dirty="0"/>
              <a:t>McDonald with TN Governor</a:t>
            </a:r>
          </a:p>
          <a:p>
            <a:pPr marL="0" indent="0">
              <a:buNone/>
            </a:pPr>
            <a:r>
              <a:rPr lang="en-US" sz="4400" dirty="0"/>
              <a:t>Lee. </a:t>
            </a:r>
          </a:p>
        </p:txBody>
      </p:sp>
      <p:pic>
        <p:nvPicPr>
          <p:cNvPr id="5" name="Picture 4">
            <a:extLst>
              <a:ext uri="{FF2B5EF4-FFF2-40B4-BE49-F238E27FC236}">
                <a16:creationId xmlns:a16="http://schemas.microsoft.com/office/drawing/2014/main" id="{ED44F546-51BD-2744-8066-82DA266CED3A}"/>
              </a:ext>
            </a:extLst>
          </p:cNvPr>
          <p:cNvPicPr>
            <a:picLocks noChangeAspect="1"/>
          </p:cNvPicPr>
          <p:nvPr/>
        </p:nvPicPr>
        <p:blipFill>
          <a:blip r:embed="rId2"/>
          <a:stretch>
            <a:fillRect/>
          </a:stretch>
        </p:blipFill>
        <p:spPr>
          <a:xfrm>
            <a:off x="8839199" y="3086100"/>
            <a:ext cx="2828925" cy="3771900"/>
          </a:xfrm>
          <a:prstGeom prst="rect">
            <a:avLst/>
          </a:prstGeom>
        </p:spPr>
      </p:pic>
    </p:spTree>
    <p:extLst>
      <p:ext uri="{BB962C8B-B14F-4D97-AF65-F5344CB8AC3E}">
        <p14:creationId xmlns:p14="http://schemas.microsoft.com/office/powerpoint/2010/main" val="3131528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F960-4392-7047-B5FC-117B1AC422AD}"/>
              </a:ext>
            </a:extLst>
          </p:cNvPr>
          <p:cNvSpPr>
            <a:spLocks noGrp="1"/>
          </p:cNvSpPr>
          <p:nvPr>
            <p:ph type="title"/>
          </p:nvPr>
        </p:nvSpPr>
        <p:spPr>
          <a:xfrm>
            <a:off x="838200" y="365125"/>
            <a:ext cx="10515600" cy="2039937"/>
          </a:xfrm>
        </p:spPr>
        <p:txBody>
          <a:bodyPr/>
          <a:lstStyle/>
          <a:p>
            <a:r>
              <a:rPr lang="en-US" dirty="0"/>
              <a:t>As citizens of Bartlett, we should be respectful of our Mayor.  He is our friend and will help our city as best he can.</a:t>
            </a:r>
          </a:p>
        </p:txBody>
      </p:sp>
      <p:pic>
        <p:nvPicPr>
          <p:cNvPr id="5" name="Content Placeholder 4">
            <a:extLst>
              <a:ext uri="{FF2B5EF4-FFF2-40B4-BE49-F238E27FC236}">
                <a16:creationId xmlns:a16="http://schemas.microsoft.com/office/drawing/2014/main" id="{94EBA6F9-84F9-594D-94F7-E38B1861E805}"/>
              </a:ext>
            </a:extLst>
          </p:cNvPr>
          <p:cNvPicPr>
            <a:picLocks noGrp="1" noChangeAspect="1"/>
          </p:cNvPicPr>
          <p:nvPr>
            <p:ph idx="1"/>
          </p:nvPr>
        </p:nvPicPr>
        <p:blipFill>
          <a:blip r:embed="rId2"/>
          <a:stretch>
            <a:fillRect/>
          </a:stretch>
        </p:blipFill>
        <p:spPr>
          <a:xfrm>
            <a:off x="3543300" y="2405062"/>
            <a:ext cx="4452938" cy="4452938"/>
          </a:xfrm>
        </p:spPr>
      </p:pic>
    </p:spTree>
    <p:extLst>
      <p:ext uri="{BB962C8B-B14F-4D97-AF65-F5344CB8AC3E}">
        <p14:creationId xmlns:p14="http://schemas.microsoft.com/office/powerpoint/2010/main" val="264095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337</Words>
  <Application>Microsoft Macintosh PowerPoint</Application>
  <PresentationFormat>Widescreen</PresentationFormat>
  <Paragraphs>20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Who is the City of Bartlett Mayor? Meet A. Keith McDonald</vt:lpstr>
      <vt:lpstr>Mayor McDonald’s Family</vt:lpstr>
      <vt:lpstr>Mayor McDonald’s Previous Employment</vt:lpstr>
      <vt:lpstr>Mayor McDonald’s Civic Duties</vt:lpstr>
      <vt:lpstr>Mayor McDonald’s Education</vt:lpstr>
      <vt:lpstr>Can you find Clarksville, TN? Henderson, TN is near Lexington TN. Can you find it? Can you find Memphis?</vt:lpstr>
      <vt:lpstr>What Does Mayor McDonald Do?</vt:lpstr>
      <vt:lpstr>How Does the Mayor Represent Our City?</vt:lpstr>
      <vt:lpstr>As citizens of Bartlett, we should be respectful of our Mayor.  He is our friend and will help our city as best he can.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Bartlett Mayor A. Keith McDonald</dc:title>
  <dc:creator>Kathryn Price</dc:creator>
  <cp:lastModifiedBy>Price, Kathryn</cp:lastModifiedBy>
  <cp:revision>11</cp:revision>
  <cp:lastPrinted>2019-06-23T21:34:34Z</cp:lastPrinted>
  <dcterms:created xsi:type="dcterms:W3CDTF">2019-06-17T03:04:23Z</dcterms:created>
  <dcterms:modified xsi:type="dcterms:W3CDTF">2020-10-31T17:54:39Z</dcterms:modified>
</cp:coreProperties>
</file>